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491" y="-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177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362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421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0477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221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270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93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664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917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844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58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BF2-A344-423A-8657-D337C2123C7B}" type="datetimeFigureOut">
              <a:rPr lang="en-CA" smtClean="0"/>
              <a:t>06/09/2013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D511C-F408-4FF7-950C-E8870F100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62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804" y="1706615"/>
            <a:ext cx="3456384" cy="3456384"/>
          </a:xfrm>
          <a:prstGeom prst="rect">
            <a:avLst/>
          </a:prstGeom>
        </p:spPr>
      </p:pic>
      <p:sp>
        <p:nvSpPr>
          <p:cNvPr id="7" name="Bent Arrow 6"/>
          <p:cNvSpPr/>
          <p:nvPr/>
        </p:nvSpPr>
        <p:spPr>
          <a:xfrm rot="5400000">
            <a:off x="4641583" y="626495"/>
            <a:ext cx="1080120" cy="108012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03918" y="386370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Find the App Store on the Home Screen.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84984" y="5482260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Then, in the Search Bar, type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06804" y="6359424"/>
            <a:ext cx="3384376" cy="15696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OVERDRIVE MEDIA CONSOLE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43883" y="490479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86735" y="5436094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14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232" y="2394726"/>
            <a:ext cx="2808312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13032" y="410262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The App Icon should look like this: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Bent Arrow 6"/>
          <p:cNvSpPr/>
          <p:nvPr/>
        </p:nvSpPr>
        <p:spPr>
          <a:xfrm rot="5400000">
            <a:off x="4169380" y="666534"/>
            <a:ext cx="1440160" cy="13443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5165" y="408679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3207" y="5938994"/>
            <a:ext cx="243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Tap on the icon and look for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8650" y="5892827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40368" y="6123659"/>
            <a:ext cx="2242017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A GREY BAR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0367" y="7913984"/>
            <a:ext cx="2242017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FREE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0585" y="7260488"/>
            <a:ext cx="2242017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INSTALL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3343" y="6769988"/>
            <a:ext cx="243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That says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1878" y="7491320"/>
            <a:ext cx="243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latin typeface="Aharoni" pitchFamily="2" charset="-79"/>
                <a:cs typeface="Aharoni" pitchFamily="2" charset="-79"/>
              </a:rPr>
              <a:t>OR:</a:t>
            </a:r>
            <a:endParaRPr lang="en-CA" sz="24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089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909" y="425713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070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54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Staff</cp:lastModifiedBy>
  <cp:revision>7</cp:revision>
  <cp:lastPrinted>2013-09-06T19:32:11Z</cp:lastPrinted>
  <dcterms:created xsi:type="dcterms:W3CDTF">2013-09-06T16:04:34Z</dcterms:created>
  <dcterms:modified xsi:type="dcterms:W3CDTF">2013-09-06T19:36:58Z</dcterms:modified>
</cp:coreProperties>
</file>